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21602700" cy="46443900"/>
  <p:notesSz cx="6858000" cy="9144000"/>
  <p:embeddedFontLst>
    <p:embeddedFont>
      <p:font typeface="Poppins" pitchFamily="2" charset="77"/>
      <p:regular r:id="rId4"/>
      <p:bold r:id="rId5"/>
      <p:italic r:id="rId6"/>
      <p:boldItalic r:id="rId7"/>
    </p:embeddedFont>
    <p:embeddedFont>
      <p:font typeface="Poppins Bold" pitchFamily="2" charset="77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48" autoAdjust="0"/>
  </p:normalViewPr>
  <p:slideViewPr>
    <p:cSldViewPr>
      <p:cViewPr varScale="1">
        <p:scale>
          <a:sx n="17" d="100"/>
          <a:sy n="17" d="100"/>
        </p:scale>
        <p:origin x="3704" y="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5400000">
            <a:off x="611725" y="24388870"/>
            <a:ext cx="40548519" cy="1428031"/>
          </a:xfrm>
          <a:prstGeom prst="rect">
            <a:avLst/>
          </a:prstGeom>
          <a:gradFill rotWithShape="1">
            <a:gsLst>
              <a:gs pos="0">
                <a:srgbClr val="1E346D">
                  <a:alpha val="100000"/>
                </a:srgbClr>
              </a:gs>
              <a:gs pos="100000">
                <a:srgbClr val="6BB0F4">
                  <a:alpha val="100000"/>
                </a:srgbClr>
              </a:gs>
            </a:gsLst>
            <a:lin ang="0"/>
          </a:gradFill>
        </p:spPr>
        <p:txBody>
          <a:bodyPr/>
          <a:lstStyle/>
          <a:p>
            <a:endParaRPr lang="pt-BR"/>
          </a:p>
        </p:txBody>
      </p:sp>
      <p:sp>
        <p:nvSpPr>
          <p:cNvPr id="3" name="AutoShape 3"/>
          <p:cNvSpPr/>
          <p:nvPr/>
        </p:nvSpPr>
        <p:spPr>
          <a:xfrm>
            <a:off x="0" y="0"/>
            <a:ext cx="21600000" cy="5266122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0800000" y="753634"/>
            <a:ext cx="10602007" cy="3758853"/>
          </a:xfrm>
          <a:custGeom>
            <a:avLst/>
            <a:gdLst/>
            <a:ahLst/>
            <a:cxnLst/>
            <a:rect l="l" t="t" r="r" b="b"/>
            <a:pathLst>
              <a:path w="10602007" h="3758853">
                <a:moveTo>
                  <a:pt x="0" y="0"/>
                </a:moveTo>
                <a:lnTo>
                  <a:pt x="10602007" y="0"/>
                </a:lnTo>
                <a:lnTo>
                  <a:pt x="10602007" y="3758853"/>
                </a:lnTo>
                <a:lnTo>
                  <a:pt x="0" y="37588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4787" b="-48419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AutoShape 5"/>
          <p:cNvSpPr/>
          <p:nvPr/>
        </p:nvSpPr>
        <p:spPr>
          <a:xfrm rot="5400000">
            <a:off x="-19718313" y="24230800"/>
            <a:ext cx="40864658" cy="1428031"/>
          </a:xfrm>
          <a:prstGeom prst="rect">
            <a:avLst/>
          </a:prstGeom>
          <a:gradFill rotWithShape="1">
            <a:gsLst>
              <a:gs pos="0">
                <a:srgbClr val="1E346D">
                  <a:alpha val="100000"/>
                </a:srgbClr>
              </a:gs>
              <a:gs pos="100000">
                <a:srgbClr val="6BB0F4">
                  <a:alpha val="100000"/>
                </a:srgbClr>
              </a:gs>
            </a:gsLst>
            <a:lin ang="0"/>
          </a:gradFill>
        </p:spPr>
        <p:txBody>
          <a:bodyPr/>
          <a:lstStyle/>
          <a:p>
            <a:endParaRPr lang="pt-BR"/>
          </a:p>
        </p:txBody>
      </p:sp>
      <p:sp>
        <p:nvSpPr>
          <p:cNvPr id="6" name="AutoShape 6"/>
          <p:cNvSpPr/>
          <p:nvPr/>
        </p:nvSpPr>
        <p:spPr>
          <a:xfrm>
            <a:off x="0" y="45011969"/>
            <a:ext cx="21600000" cy="1428031"/>
          </a:xfrm>
          <a:prstGeom prst="rect">
            <a:avLst/>
          </a:prstGeom>
          <a:solidFill>
            <a:srgbClr val="6BB0F4"/>
          </a:solidFill>
        </p:spPr>
        <p:txBody>
          <a:bodyPr/>
          <a:lstStyle/>
          <a:p>
            <a:endParaRPr lang="pt-BR"/>
          </a:p>
        </p:txBody>
      </p:sp>
      <p:sp>
        <p:nvSpPr>
          <p:cNvPr id="7" name="TextBox 7"/>
          <p:cNvSpPr txBox="1"/>
          <p:nvPr/>
        </p:nvSpPr>
        <p:spPr>
          <a:xfrm>
            <a:off x="2160000" y="1897063"/>
            <a:ext cx="6158125" cy="1478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06"/>
              </a:lnSpc>
            </a:pPr>
            <a:r>
              <a:rPr lang="en-US" sz="81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TÍTULO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347869" y="6678564"/>
            <a:ext cx="10508275" cy="1814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66"/>
              </a:lnSpc>
            </a:pPr>
            <a:r>
              <a:rPr lang="en-US" sz="5047">
                <a:solidFill>
                  <a:srgbClr val="1E346D"/>
                </a:solidFill>
                <a:latin typeface="Poppins"/>
                <a:ea typeface="Poppins"/>
                <a:cs typeface="Poppins"/>
                <a:sym typeface="Poppins"/>
              </a:rPr>
              <a:t>Autores, Instituiçao, E-mail para contato (autor principal)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459505" y="41995251"/>
            <a:ext cx="6158125" cy="1110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06"/>
              </a:lnSpc>
            </a:pPr>
            <a:r>
              <a:rPr lang="en-US" sz="6147" b="1">
                <a:solidFill>
                  <a:srgbClr val="1E346D"/>
                </a:solidFill>
                <a:latin typeface="Poppins Bold"/>
                <a:ea typeface="Poppins Bold"/>
                <a:cs typeface="Poppins Bold"/>
                <a:sym typeface="Poppins Bold"/>
              </a:rPr>
              <a:t>REFERÊNCIAS</a:t>
            </a:r>
          </a:p>
        </p:txBody>
      </p:sp>
      <p:sp>
        <p:nvSpPr>
          <p:cNvPr id="10" name="AutoShape 10"/>
          <p:cNvSpPr/>
          <p:nvPr/>
        </p:nvSpPr>
        <p:spPr>
          <a:xfrm>
            <a:off x="2040004" y="11133963"/>
            <a:ext cx="8442007" cy="1875201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11" name="AutoShape 11"/>
          <p:cNvSpPr/>
          <p:nvPr/>
        </p:nvSpPr>
        <p:spPr>
          <a:xfrm>
            <a:off x="2040004" y="24165285"/>
            <a:ext cx="8442007" cy="1875201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12" name="AutoShape 12"/>
          <p:cNvSpPr/>
          <p:nvPr/>
        </p:nvSpPr>
        <p:spPr>
          <a:xfrm>
            <a:off x="2040004" y="30234392"/>
            <a:ext cx="8442007" cy="1875201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13" name="AutoShape 13"/>
          <p:cNvSpPr/>
          <p:nvPr/>
        </p:nvSpPr>
        <p:spPr>
          <a:xfrm>
            <a:off x="11165984" y="11133963"/>
            <a:ext cx="8442007" cy="1875201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14" name="AutoShape 14"/>
          <p:cNvSpPr/>
          <p:nvPr/>
        </p:nvSpPr>
        <p:spPr>
          <a:xfrm>
            <a:off x="11105987" y="30234392"/>
            <a:ext cx="8442007" cy="1875201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15" name="TextBox 15"/>
          <p:cNvSpPr txBox="1"/>
          <p:nvPr/>
        </p:nvSpPr>
        <p:spPr>
          <a:xfrm>
            <a:off x="3181945" y="11425735"/>
            <a:ext cx="6158125" cy="1110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06"/>
              </a:lnSpc>
            </a:pPr>
            <a:r>
              <a:rPr lang="en-US" sz="61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INTRODUÇÃO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181945" y="24457057"/>
            <a:ext cx="6158125" cy="1110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06"/>
              </a:lnSpc>
            </a:pPr>
            <a:r>
              <a:rPr lang="en-US" sz="61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OBJETIVO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459505" y="30526164"/>
            <a:ext cx="7603006" cy="1110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06"/>
              </a:lnSpc>
            </a:pPr>
            <a:r>
              <a:rPr lang="en-US" sz="61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METODOLOGIA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2307926" y="11409225"/>
            <a:ext cx="6158125" cy="11271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46"/>
              </a:lnSpc>
            </a:pPr>
            <a:r>
              <a:rPr lang="en-US" sz="62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RESULTADOS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1585485" y="30526164"/>
            <a:ext cx="7603006" cy="1110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06"/>
              </a:lnSpc>
            </a:pPr>
            <a:r>
              <a:rPr lang="en-US" sz="61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CONCLUSÃO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5400000">
            <a:off x="611725" y="24388870"/>
            <a:ext cx="40548519" cy="1428031"/>
          </a:xfrm>
          <a:prstGeom prst="rect">
            <a:avLst/>
          </a:prstGeom>
          <a:gradFill rotWithShape="1">
            <a:gsLst>
              <a:gs pos="0">
                <a:srgbClr val="1E346D">
                  <a:alpha val="100000"/>
                </a:srgbClr>
              </a:gs>
              <a:gs pos="100000">
                <a:srgbClr val="6BB0F4">
                  <a:alpha val="100000"/>
                </a:srgbClr>
              </a:gs>
            </a:gsLst>
            <a:lin ang="0"/>
          </a:gradFill>
        </p:spPr>
        <p:txBody>
          <a:bodyPr/>
          <a:lstStyle/>
          <a:p>
            <a:endParaRPr lang="pt-BR"/>
          </a:p>
        </p:txBody>
      </p:sp>
      <p:sp>
        <p:nvSpPr>
          <p:cNvPr id="3" name="AutoShape 3"/>
          <p:cNvSpPr/>
          <p:nvPr/>
        </p:nvSpPr>
        <p:spPr>
          <a:xfrm>
            <a:off x="0" y="0"/>
            <a:ext cx="21600000" cy="5266122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0800000" y="753634"/>
            <a:ext cx="10602007" cy="3758853"/>
          </a:xfrm>
          <a:custGeom>
            <a:avLst/>
            <a:gdLst/>
            <a:ahLst/>
            <a:cxnLst/>
            <a:rect l="l" t="t" r="r" b="b"/>
            <a:pathLst>
              <a:path w="10602007" h="3758853">
                <a:moveTo>
                  <a:pt x="0" y="0"/>
                </a:moveTo>
                <a:lnTo>
                  <a:pt x="10602007" y="0"/>
                </a:lnTo>
                <a:lnTo>
                  <a:pt x="10602007" y="3758853"/>
                </a:lnTo>
                <a:lnTo>
                  <a:pt x="0" y="37588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4787" b="-48419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AutoShape 5"/>
          <p:cNvSpPr/>
          <p:nvPr/>
        </p:nvSpPr>
        <p:spPr>
          <a:xfrm rot="5400000">
            <a:off x="-19718313" y="24230800"/>
            <a:ext cx="40864658" cy="1428031"/>
          </a:xfrm>
          <a:prstGeom prst="rect">
            <a:avLst/>
          </a:prstGeom>
          <a:gradFill rotWithShape="1">
            <a:gsLst>
              <a:gs pos="0">
                <a:srgbClr val="1E346D">
                  <a:alpha val="100000"/>
                </a:srgbClr>
              </a:gs>
              <a:gs pos="100000">
                <a:srgbClr val="6BB0F4">
                  <a:alpha val="100000"/>
                </a:srgbClr>
              </a:gs>
            </a:gsLst>
            <a:lin ang="0"/>
          </a:gradFill>
        </p:spPr>
        <p:txBody>
          <a:bodyPr/>
          <a:lstStyle/>
          <a:p>
            <a:endParaRPr lang="pt-BR"/>
          </a:p>
        </p:txBody>
      </p:sp>
      <p:sp>
        <p:nvSpPr>
          <p:cNvPr id="6" name="AutoShape 6"/>
          <p:cNvSpPr/>
          <p:nvPr/>
        </p:nvSpPr>
        <p:spPr>
          <a:xfrm>
            <a:off x="0" y="45011969"/>
            <a:ext cx="21600000" cy="1428031"/>
          </a:xfrm>
          <a:prstGeom prst="rect">
            <a:avLst/>
          </a:prstGeom>
          <a:solidFill>
            <a:srgbClr val="6BB0F4"/>
          </a:solidFill>
        </p:spPr>
        <p:txBody>
          <a:bodyPr/>
          <a:lstStyle/>
          <a:p>
            <a:endParaRPr lang="pt-BR"/>
          </a:p>
        </p:txBody>
      </p:sp>
      <p:sp>
        <p:nvSpPr>
          <p:cNvPr id="7" name="TextBox 7"/>
          <p:cNvSpPr txBox="1"/>
          <p:nvPr/>
        </p:nvSpPr>
        <p:spPr>
          <a:xfrm>
            <a:off x="2160000" y="1897063"/>
            <a:ext cx="6158125" cy="1478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06"/>
              </a:lnSpc>
            </a:pPr>
            <a:r>
              <a:rPr lang="en-US" sz="81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TÍTULO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347869" y="6688089"/>
            <a:ext cx="10508275" cy="1840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6"/>
              </a:lnSpc>
            </a:pPr>
            <a:r>
              <a:rPr lang="en-US" sz="5147">
                <a:solidFill>
                  <a:srgbClr val="1E346D"/>
                </a:solidFill>
                <a:latin typeface="Poppins"/>
                <a:ea typeface="Poppins"/>
                <a:cs typeface="Poppins"/>
                <a:sym typeface="Poppins"/>
              </a:rPr>
              <a:t>Autores, Instituiçao, E-mail para contato (autor principal)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459505" y="42004776"/>
            <a:ext cx="6158125" cy="1077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326"/>
              </a:lnSpc>
            </a:pPr>
            <a:r>
              <a:rPr lang="en-US" sz="5947" b="1">
                <a:solidFill>
                  <a:srgbClr val="1E346D"/>
                </a:solidFill>
                <a:latin typeface="Poppins Bold"/>
                <a:ea typeface="Poppins Bold"/>
                <a:cs typeface="Poppins Bold"/>
                <a:sym typeface="Poppins Bold"/>
              </a:rPr>
              <a:t>REFERÊNCIAS</a:t>
            </a:r>
          </a:p>
        </p:txBody>
      </p:sp>
      <p:sp>
        <p:nvSpPr>
          <p:cNvPr id="10" name="AutoShape 10"/>
          <p:cNvSpPr/>
          <p:nvPr/>
        </p:nvSpPr>
        <p:spPr>
          <a:xfrm>
            <a:off x="2040004" y="11133963"/>
            <a:ext cx="8442007" cy="1875201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11" name="AutoShape 11"/>
          <p:cNvSpPr/>
          <p:nvPr/>
        </p:nvSpPr>
        <p:spPr>
          <a:xfrm>
            <a:off x="2040004" y="24165285"/>
            <a:ext cx="8442007" cy="1875201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12" name="AutoShape 12"/>
          <p:cNvSpPr/>
          <p:nvPr/>
        </p:nvSpPr>
        <p:spPr>
          <a:xfrm>
            <a:off x="11105987" y="11133963"/>
            <a:ext cx="8442007" cy="2399427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13" name="AutoShape 13"/>
          <p:cNvSpPr/>
          <p:nvPr/>
        </p:nvSpPr>
        <p:spPr>
          <a:xfrm>
            <a:off x="10997993" y="31154575"/>
            <a:ext cx="8442007" cy="1875201"/>
          </a:xfrm>
          <a:prstGeom prst="rect">
            <a:avLst/>
          </a:prstGeom>
          <a:solidFill>
            <a:srgbClr val="1E346D"/>
          </a:solidFill>
        </p:spPr>
        <p:txBody>
          <a:bodyPr/>
          <a:lstStyle/>
          <a:p>
            <a:endParaRPr lang="pt-BR"/>
          </a:p>
        </p:txBody>
      </p:sp>
      <p:sp>
        <p:nvSpPr>
          <p:cNvPr id="14" name="TextBox 14"/>
          <p:cNvSpPr txBox="1"/>
          <p:nvPr/>
        </p:nvSpPr>
        <p:spPr>
          <a:xfrm>
            <a:off x="3181945" y="11443516"/>
            <a:ext cx="6158125" cy="10846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66"/>
              </a:lnSpc>
            </a:pPr>
            <a:r>
              <a:rPr lang="en-US" sz="60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INTRODUÇÃO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181945" y="24474837"/>
            <a:ext cx="6158125" cy="10846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66"/>
              </a:lnSpc>
            </a:pPr>
            <a:r>
              <a:rPr lang="en-US" sz="60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OBJETIVO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1525487" y="11530302"/>
            <a:ext cx="7603006" cy="16448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85"/>
              </a:lnSpc>
            </a:pPr>
            <a:r>
              <a:rPr lang="en-US" sz="59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DESCRIÇÃO DO CASO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1417493" y="31464127"/>
            <a:ext cx="7603006" cy="10846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66"/>
              </a:lnSpc>
            </a:pPr>
            <a:r>
              <a:rPr lang="en-US" sz="60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CONCLUSÃO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</Words>
  <Application>Microsoft Macintosh PowerPoint</Application>
  <PresentationFormat>Personalizar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Poppins Bold</vt:lpstr>
      <vt:lpstr>Arial</vt:lpstr>
      <vt:lpstr>Poppins</vt:lpstr>
      <vt:lpstr>Calibri</vt:lpstr>
      <vt:lpstr>Office Theme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E-POSTER</dc:title>
  <cp:lastModifiedBy>Alexandro Vladno da Rocha</cp:lastModifiedBy>
  <cp:revision>1</cp:revision>
  <dcterms:created xsi:type="dcterms:W3CDTF">2006-08-16T00:00:00Z</dcterms:created>
  <dcterms:modified xsi:type="dcterms:W3CDTF">2025-11-04T13:29:26Z</dcterms:modified>
  <dc:identifier>DAG3ukohmf8</dc:identifier>
</cp:coreProperties>
</file>